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3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D4EA3-4CE4-446C-8D07-0E1F52123F63}" type="datetimeFigureOut">
              <a:rPr lang="en-US" smtClean="0"/>
              <a:pPr/>
              <a:t>2/18/2010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E39C1-3B97-4B31-9BE9-B01D13EF7A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152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FVTX large wedge assembly</a:t>
            </a:r>
            <a:r>
              <a:rPr lang="en-US" sz="3600" dirty="0" smtClean="0"/>
              <a:t>:</a:t>
            </a:r>
            <a:br>
              <a:rPr lang="en-US" sz="3600" dirty="0" smtClean="0"/>
            </a:br>
            <a:r>
              <a:rPr lang="en-US" sz="2400" dirty="0" smtClean="0"/>
              <a:t>version 2, updated 2/18/10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5344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Four paths for assembling large wedge:</a:t>
            </a: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Backplane</a:t>
            </a:r>
            <a:r>
              <a:rPr lang="en-US" sz="2800" dirty="0" smtClean="0">
                <a:solidFill>
                  <a:schemeClr val="tx1"/>
                </a:solidFill>
              </a:rPr>
              <a:t>:		HDI:		Chips:		Sensor:</a:t>
            </a:r>
          </a:p>
          <a:p>
            <a:pPr algn="l"/>
            <a:r>
              <a:rPr lang="en-US" sz="2800" dirty="0" smtClean="0">
                <a:solidFill>
                  <a:srgbClr val="0070C0"/>
                </a:solidFill>
              </a:rPr>
              <a:t>5208				       	5204	       	</a:t>
            </a:r>
            <a:r>
              <a:rPr lang="en-US" sz="2800" dirty="0" smtClean="0">
                <a:solidFill>
                  <a:srgbClr val="0070C0"/>
                </a:solidFill>
              </a:rPr>
              <a:t>5205</a:t>
            </a:r>
            <a:endParaRPr lang="en-US" sz="2800" dirty="0" smtClean="0">
              <a:solidFill>
                <a:srgbClr val="0070C0"/>
              </a:solidFill>
            </a:endParaRPr>
          </a:p>
          <a:p>
            <a:pPr algn="l"/>
            <a:r>
              <a:rPr lang="en-US" sz="2400" dirty="0" smtClean="0">
                <a:solidFill>
                  <a:srgbClr val="0070C0"/>
                </a:solidFill>
              </a:rPr>
              <a:t>Backplane pos. jig                                   chip pos. jig     sensor pos. jig</a:t>
            </a:r>
          </a:p>
          <a:p>
            <a:pPr algn="l"/>
            <a:endParaRPr lang="en-US" sz="2400" dirty="0">
              <a:solidFill>
                <a:srgbClr val="0070C0"/>
              </a:solidFill>
            </a:endParaRPr>
          </a:p>
          <a:p>
            <a:pPr algn="l"/>
            <a:endParaRPr lang="en-US" sz="2800" dirty="0" smtClean="0">
              <a:solidFill>
                <a:srgbClr val="00B050"/>
              </a:solidFill>
            </a:endParaRPr>
          </a:p>
          <a:p>
            <a:pPr algn="l"/>
            <a:endParaRPr lang="en-US" sz="2800" dirty="0" smtClean="0">
              <a:solidFill>
                <a:srgbClr val="00B050"/>
              </a:solidFill>
            </a:endParaRPr>
          </a:p>
          <a:p>
            <a:pPr algn="l"/>
            <a:r>
              <a:rPr lang="en-US" sz="2800" dirty="0" smtClean="0">
                <a:solidFill>
                  <a:srgbClr val="00B050"/>
                </a:solidFill>
              </a:rPr>
              <a:t>5209</a:t>
            </a:r>
            <a:r>
              <a:rPr lang="en-US" sz="2800" dirty="0" smtClean="0">
                <a:solidFill>
                  <a:srgbClr val="00B050"/>
                </a:solidFill>
              </a:rPr>
              <a:t>				       	5203	     	</a:t>
            </a:r>
            <a:r>
              <a:rPr lang="en-US" sz="2800" dirty="0" smtClean="0">
                <a:solidFill>
                  <a:srgbClr val="00B050"/>
                </a:solidFill>
              </a:rPr>
              <a:t>5202</a:t>
            </a:r>
            <a:r>
              <a:rPr lang="en-US" sz="2800" dirty="0" smtClean="0">
                <a:solidFill>
                  <a:srgbClr val="00B050"/>
                </a:solidFill>
              </a:rPr>
              <a:t>	</a:t>
            </a:r>
          </a:p>
          <a:p>
            <a:pPr algn="l"/>
            <a:r>
              <a:rPr lang="en-US" sz="2400" dirty="0" smtClean="0">
                <a:solidFill>
                  <a:srgbClr val="00B050"/>
                </a:solidFill>
              </a:rPr>
              <a:t>Backplane trans. Jig	                           chip trans jig    sensor trans jig</a:t>
            </a:r>
          </a:p>
          <a:p>
            <a:pPr algn="l"/>
            <a:endParaRPr lang="en-US" sz="2400" dirty="0">
              <a:solidFill>
                <a:srgbClr val="00B050"/>
              </a:solidFill>
            </a:endParaRPr>
          </a:p>
          <a:p>
            <a:pPr algn="l"/>
            <a:r>
              <a:rPr lang="en-US" sz="2800" dirty="0" smtClean="0">
                <a:solidFill>
                  <a:srgbClr val="00B050"/>
                </a:solidFill>
              </a:rPr>
              <a:t> </a:t>
            </a:r>
            <a:endParaRPr lang="en-US" sz="2800" dirty="0" smtClean="0">
              <a:solidFill>
                <a:srgbClr val="00B050"/>
              </a:solidFill>
            </a:endParaRPr>
          </a:p>
          <a:p>
            <a:pPr algn="l"/>
            <a:r>
              <a:rPr lang="en-US" sz="2800" dirty="0" smtClean="0">
                <a:solidFill>
                  <a:srgbClr val="C00000"/>
                </a:solidFill>
              </a:rPr>
              <a:t>5201</a:t>
            </a:r>
            <a:r>
              <a:rPr lang="en-US" sz="2800" dirty="0" smtClean="0">
                <a:solidFill>
                  <a:srgbClr val="C00000"/>
                </a:solidFill>
              </a:rPr>
              <a:t>			</a:t>
            </a:r>
            <a:r>
              <a:rPr lang="en-US" sz="2800" dirty="0" smtClean="0">
                <a:solidFill>
                  <a:srgbClr val="C00000"/>
                </a:solidFill>
              </a:rPr>
              <a:t>5201</a:t>
            </a:r>
            <a:r>
              <a:rPr lang="en-US" sz="2800" dirty="0" smtClean="0">
                <a:solidFill>
                  <a:srgbClr val="C00000"/>
                </a:solidFill>
              </a:rPr>
              <a:t>		</a:t>
            </a:r>
            <a:r>
              <a:rPr lang="en-US" sz="2800" dirty="0" smtClean="0">
                <a:solidFill>
                  <a:srgbClr val="C00000"/>
                </a:solidFill>
              </a:rPr>
              <a:t>5201</a:t>
            </a:r>
            <a:r>
              <a:rPr lang="en-US" sz="2800" dirty="0" smtClean="0">
                <a:solidFill>
                  <a:srgbClr val="C00000"/>
                </a:solidFill>
              </a:rPr>
              <a:t>		</a:t>
            </a:r>
            <a:r>
              <a:rPr lang="en-US" sz="2800" dirty="0" smtClean="0">
                <a:solidFill>
                  <a:srgbClr val="C00000"/>
                </a:solidFill>
              </a:rPr>
              <a:t>5201</a:t>
            </a:r>
            <a:endParaRPr lang="en-US" sz="2800" dirty="0" smtClean="0">
              <a:solidFill>
                <a:srgbClr val="C00000"/>
              </a:solidFill>
            </a:endParaRPr>
          </a:p>
          <a:p>
            <a:pPr algn="l"/>
            <a:r>
              <a:rPr lang="en-US" sz="2400" dirty="0" smtClean="0">
                <a:solidFill>
                  <a:srgbClr val="C00000"/>
                </a:solidFill>
              </a:rPr>
              <a:t>Base Assembly fixture</a:t>
            </a: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                                     Numbers </a:t>
            </a:r>
            <a:r>
              <a:rPr lang="en-US" sz="2400" dirty="0" smtClean="0">
                <a:solidFill>
                  <a:schemeClr val="tx1"/>
                </a:solidFill>
              </a:rPr>
              <a:t>correspond to HYTEC assembly fixture </a:t>
            </a:r>
            <a:r>
              <a:rPr lang="en-US" sz="2400" dirty="0" smtClean="0">
                <a:solidFill>
                  <a:schemeClr val="tx1"/>
                </a:solidFill>
              </a:rPr>
              <a:t>drawings, drawings 5200 and 5210 ar</a:t>
            </a:r>
            <a:r>
              <a:rPr lang="en-US" sz="2400" dirty="0" smtClean="0">
                <a:solidFill>
                  <a:schemeClr val="tx1"/>
                </a:solidFill>
              </a:rPr>
              <a:t>e no longer used.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572294" y="3390106"/>
            <a:ext cx="533400" cy="1588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068094" y="3390106"/>
            <a:ext cx="533400" cy="1588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6896894" y="3390106"/>
            <a:ext cx="533400" cy="1588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572294" y="4837906"/>
            <a:ext cx="533400" cy="1588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2019300" y="3771900"/>
            <a:ext cx="2819400" cy="1588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5068094" y="4914106"/>
            <a:ext cx="533400" cy="1588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896894" y="4837906"/>
            <a:ext cx="533400" cy="1588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FVTX large wedge assembly: version 2, updated 2/18/10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FVTX large wedge assembly:</dc:title>
  <dc:creator>Walter Sondheim</dc:creator>
  <cp:lastModifiedBy>Walter Sondheim</cp:lastModifiedBy>
  <cp:revision>7</cp:revision>
  <dcterms:created xsi:type="dcterms:W3CDTF">2010-01-25T18:27:47Z</dcterms:created>
  <dcterms:modified xsi:type="dcterms:W3CDTF">2010-02-18T22:48:32Z</dcterms:modified>
</cp:coreProperties>
</file>